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56" r:id="rId2"/>
  </p:sldIdLst>
  <p:sldSz cx="10799763" cy="7199313"/>
  <p:notesSz cx="6858000" cy="9144000"/>
  <p:defaultTextStyle>
    <a:defPPr>
      <a:defRPr lang="en-US"/>
    </a:defPPr>
    <a:lvl1pPr marL="0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1pPr>
    <a:lvl2pPr marL="505709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2pPr>
    <a:lvl3pPr marL="1011418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3pPr>
    <a:lvl4pPr marL="1517127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4pPr>
    <a:lvl5pPr marL="2022836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5pPr>
    <a:lvl6pPr marL="2528545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6pPr>
    <a:lvl7pPr marL="3034254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7pPr>
    <a:lvl8pPr marL="3539962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8pPr>
    <a:lvl9pPr marL="4045671" algn="l" defTabSz="1011418" rtl="0" eaLnBrk="1" latinLnBrk="0" hangingPunct="1">
      <a:defRPr sz="199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9" userDrawn="1">
          <p15:clr>
            <a:srgbClr val="A4A3A4"/>
          </p15:clr>
        </p15:guide>
        <p15:guide id="2" pos="34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36" y="78"/>
      </p:cViewPr>
      <p:guideLst>
        <p:guide orient="horz" pos="2269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2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0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89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07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90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8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5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6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50217-8756-4934-84A4-FBA78951CD4E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5B574-5EEE-492B-8F81-798FFD03E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59937" rtl="0" eaLnBrk="1" latinLnBrk="0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5.jp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498" y="23616"/>
            <a:ext cx="10799265" cy="7172951"/>
            <a:chOff x="498" y="23616"/>
            <a:chExt cx="10799265" cy="7172951"/>
          </a:xfrm>
        </p:grpSpPr>
        <p:grpSp>
          <p:nvGrpSpPr>
            <p:cNvPr id="4" name="组合 3"/>
            <p:cNvGrpSpPr/>
            <p:nvPr/>
          </p:nvGrpSpPr>
          <p:grpSpPr>
            <a:xfrm>
              <a:off x="498" y="1904567"/>
              <a:ext cx="10799265" cy="5292000"/>
              <a:chOff x="1" y="0"/>
              <a:chExt cx="10799265" cy="529200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12295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6251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4"/>
              <a:srcRect l="3521"/>
              <a:stretch/>
            </p:blipFill>
            <p:spPr>
              <a:xfrm>
                <a:off x="8168339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4384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grpSp>
            <p:nvGrpSpPr>
              <p:cNvPr id="16" name="组合 15"/>
              <p:cNvGrpSpPr>
                <a:grpSpLocks noChangeAspect="1"/>
              </p:cNvGrpSpPr>
              <p:nvPr/>
            </p:nvGrpSpPr>
            <p:grpSpPr>
              <a:xfrm>
                <a:off x="5423847" y="0"/>
                <a:ext cx="5375419" cy="3996000"/>
                <a:chOff x="-23793" y="9132597"/>
                <a:chExt cx="12106801" cy="9000000"/>
              </a:xfrm>
            </p:grpSpPr>
            <p:pic>
              <p:nvPicPr>
                <p:cNvPr id="18" name="图片 17"/>
                <p:cNvPicPr>
                  <a:picLocks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834"/>
                <a:stretch/>
              </p:blipFill>
              <p:spPr>
                <a:xfrm>
                  <a:off x="-23793" y="9132597"/>
                  <a:ext cx="12106801" cy="9000000"/>
                </a:xfrm>
                <a:prstGeom prst="rect">
                  <a:avLst/>
                </a:prstGeom>
              </p:spPr>
            </p:pic>
            <p:sp>
              <p:nvSpPr>
                <p:cNvPr id="19" name="矩形 18"/>
                <p:cNvSpPr/>
                <p:nvPr/>
              </p:nvSpPr>
              <p:spPr>
                <a:xfrm>
                  <a:off x="6573612" y="11763689"/>
                  <a:ext cx="589188" cy="60359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10238645" y="11205234"/>
                  <a:ext cx="668841" cy="74998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8054070" y="10154195"/>
                  <a:ext cx="589188" cy="60359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4341360" y="13646212"/>
                  <a:ext cx="589188" cy="60359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Text Box 27"/>
              <p:cNvSpPr txBox="1"/>
              <p:nvPr/>
            </p:nvSpPr>
            <p:spPr>
              <a:xfrm>
                <a:off x="6981599" y="3534335"/>
                <a:ext cx="2433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Ours at </a:t>
                </a:r>
                <a:r>
                  <a:rPr lang="en-US" alt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50mm/f4</a:t>
                </a:r>
                <a:endParaRPr lang="en-US" alt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 rotWithShape="1">
              <a:blip r:embed="rId7"/>
              <a:srcRect l="3195" t="2750"/>
              <a:stretch/>
            </p:blipFill>
            <p:spPr>
              <a:xfrm>
                <a:off x="1376698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712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9"/>
              <a:srcRect l="4348"/>
              <a:stretch/>
            </p:blipFill>
            <p:spPr>
              <a:xfrm>
                <a:off x="2735684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4670" y="4032000"/>
                <a:ext cx="1260000" cy="1260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grpSp>
            <p:nvGrpSpPr>
              <p:cNvPr id="28" name="组合 27"/>
              <p:cNvGrpSpPr>
                <a:grpSpLocks noChangeAspect="1"/>
              </p:cNvGrpSpPr>
              <p:nvPr/>
            </p:nvGrpSpPr>
            <p:grpSpPr>
              <a:xfrm>
                <a:off x="1" y="0"/>
                <a:ext cx="5375419" cy="3996000"/>
                <a:chOff x="16693625" y="9132597"/>
                <a:chExt cx="12106800" cy="9000000"/>
              </a:xfrm>
            </p:grpSpPr>
            <p:pic>
              <p:nvPicPr>
                <p:cNvPr id="30" name="图片 29"/>
                <p:cNvPicPr>
                  <a:picLocks/>
                </p:cNvPicPr>
                <p:nvPr/>
              </p:nvPicPr>
              <p:blipFill rotWithShape="1">
                <a:blip r:embed="rId11" cstate="print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38" t="25221" r="27012" b="20352"/>
                <a:stretch/>
              </p:blipFill>
              <p:spPr>
                <a:xfrm>
                  <a:off x="16693625" y="9132597"/>
                  <a:ext cx="12106800" cy="9000000"/>
                </a:xfrm>
                <a:prstGeom prst="rect">
                  <a:avLst/>
                </a:prstGeom>
              </p:spPr>
            </p:pic>
            <p:sp>
              <p:nvSpPr>
                <p:cNvPr id="31" name="矩形 30"/>
                <p:cNvSpPr/>
                <p:nvPr/>
              </p:nvSpPr>
              <p:spPr>
                <a:xfrm>
                  <a:off x="23311907" y="11674481"/>
                  <a:ext cx="589188" cy="60359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26981105" y="11139922"/>
                  <a:ext cx="668841" cy="74998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4792365" y="10154195"/>
                  <a:ext cx="589188" cy="60359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21079655" y="13537356"/>
                  <a:ext cx="589188" cy="60359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9" name="Text Box 27"/>
              <p:cNvSpPr txBox="1"/>
              <p:nvPr/>
            </p:nvSpPr>
            <p:spPr>
              <a:xfrm>
                <a:off x="43160" y="3534335"/>
                <a:ext cx="53416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Sony standard zoom lens at</a:t>
                </a:r>
                <a:r>
                  <a:rPr lang="en-US" altLang="en-US" sz="2400" b="1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400" i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Arial Unicode MS" panose="020B0604020202020204" pitchFamily="34" charset="-122"/>
                    <a:cs typeface="Times New Roman" panose="02020603050405020304" pitchFamily="18" charset="0"/>
                  </a:rPr>
                  <a:t>50mm/f4.5</a:t>
                </a:r>
                <a:endParaRPr lang="en-US" altLang="en-US" sz="24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Arial Unicode MS" panose="020B0604020202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56685" y="23616"/>
              <a:ext cx="10407164" cy="1893651"/>
              <a:chOff x="357558" y="5317612"/>
              <a:chExt cx="10407164" cy="1893651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558" y="5317612"/>
                <a:ext cx="2294071" cy="1893651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7207" y="5343036"/>
                <a:ext cx="1836000" cy="1836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0" name="图片 39"/>
              <p:cNvPicPr>
                <a:picLocks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0927" y="5343036"/>
                <a:ext cx="1836000" cy="1836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1" name="图片 40"/>
              <p:cNvPicPr>
                <a:picLocks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5122" y="5343036"/>
                <a:ext cx="1836000" cy="1836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42" name="图片 41"/>
              <p:cNvPicPr>
                <a:picLocks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8722" y="5333511"/>
                <a:ext cx="1836000" cy="18360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28575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sp>
            <p:nvSpPr>
              <p:cNvPr id="43" name="文本框 42"/>
              <p:cNvSpPr txBox="1"/>
              <p:nvPr/>
            </p:nvSpPr>
            <p:spPr>
              <a:xfrm>
                <a:off x="3027207" y="5343012"/>
                <a:ext cx="90290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0.5m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5012651" y="5333511"/>
                <a:ext cx="921643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0.7m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982969" y="5343012"/>
                <a:ext cx="9166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1.0m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8943248" y="5343012"/>
                <a:ext cx="1034307" cy="40011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1.5m</a:t>
                </a:r>
                <a:endParaRPr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40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13</Words>
  <Application>Microsoft Office PowerPoint</Application>
  <PresentationFormat>自定义</PresentationFormat>
  <Paragraphs>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Arial Unicode MS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Qilin  Sun</dc:creator>
  <cp:lastModifiedBy>Microsoft 帐户</cp:lastModifiedBy>
  <cp:revision>46</cp:revision>
  <dcterms:created xsi:type="dcterms:W3CDTF">2018-05-26T22:15:16Z</dcterms:created>
  <dcterms:modified xsi:type="dcterms:W3CDTF">2021-01-26T17:11:30Z</dcterms:modified>
</cp:coreProperties>
</file>